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657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0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1674-18D8-4E54-B4BB-B3DA472D844D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8AB-DEBF-4F79-9990-44DC81B31F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3419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1674-18D8-4E54-B4BB-B3DA472D844D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8AB-DEBF-4F79-9990-44DC81B31F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9632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1674-18D8-4E54-B4BB-B3DA472D844D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8AB-DEBF-4F79-9990-44DC81B31F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9515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1674-18D8-4E54-B4BB-B3DA472D844D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8AB-DEBF-4F79-9990-44DC81B31F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571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1674-18D8-4E54-B4BB-B3DA472D844D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8AB-DEBF-4F79-9990-44DC81B31F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3779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1674-18D8-4E54-B4BB-B3DA472D844D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8AB-DEBF-4F79-9990-44DC81B31F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442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1674-18D8-4E54-B4BB-B3DA472D844D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8AB-DEBF-4F79-9990-44DC81B31F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1112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1674-18D8-4E54-B4BB-B3DA472D844D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8AB-DEBF-4F79-9990-44DC81B31F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563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1674-18D8-4E54-B4BB-B3DA472D844D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8AB-DEBF-4F79-9990-44DC81B31F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777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1674-18D8-4E54-B4BB-B3DA472D844D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8AB-DEBF-4F79-9990-44DC81B31F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5751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1674-18D8-4E54-B4BB-B3DA472D844D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8AB-DEBF-4F79-9990-44DC81B31F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469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1674-18D8-4E54-B4BB-B3DA472D844D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0E8AB-DEBF-4F79-9990-44DC81B31F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5448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92F4BED8-4DA8-C775-A2E8-84A2FAD5BF00}"/>
              </a:ext>
            </a:extLst>
          </p:cNvPr>
          <p:cNvSpPr/>
          <p:nvPr/>
        </p:nvSpPr>
        <p:spPr>
          <a:xfrm>
            <a:off x="3893820" y="1392772"/>
            <a:ext cx="1851660" cy="49530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00"/>
              </a:spcAft>
            </a:pPr>
            <a:r>
              <a:rPr lang="de-CH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Geschäftsleiterin</a:t>
            </a:r>
          </a:p>
          <a:p>
            <a:pPr algn="ctr"/>
            <a:r>
              <a:rPr lang="de-CH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Nicole Schöni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FF5E738-B596-837E-C543-4BB1D0404C52}"/>
              </a:ext>
            </a:extLst>
          </p:cNvPr>
          <p:cNvSpPr/>
          <p:nvPr/>
        </p:nvSpPr>
        <p:spPr>
          <a:xfrm>
            <a:off x="7166610" y="2579226"/>
            <a:ext cx="1851660" cy="49530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00"/>
              </a:spcAft>
            </a:pPr>
            <a:r>
              <a:rPr lang="de-CH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Leitung Administration</a:t>
            </a:r>
          </a:p>
          <a:p>
            <a:pPr algn="ctr"/>
            <a:r>
              <a:rPr lang="de-CH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Nicole Schöni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0A2A03F3-0F13-5C92-C2E8-846FBD5E745E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4819650" y="1888072"/>
            <a:ext cx="0" cy="4713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47A8A056-AD3F-F5E1-101F-C4762D20CF5A}"/>
              </a:ext>
            </a:extLst>
          </p:cNvPr>
          <p:cNvCxnSpPr>
            <a:cxnSpLocks/>
          </p:cNvCxnSpPr>
          <p:nvPr/>
        </p:nvCxnSpPr>
        <p:spPr>
          <a:xfrm>
            <a:off x="4819650" y="2362688"/>
            <a:ext cx="33108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FAE6FA66-4231-7318-730B-21392DC03652}"/>
              </a:ext>
            </a:extLst>
          </p:cNvPr>
          <p:cNvCxnSpPr>
            <a:cxnSpLocks/>
          </p:cNvCxnSpPr>
          <p:nvPr/>
        </p:nvCxnSpPr>
        <p:spPr>
          <a:xfrm>
            <a:off x="1687619" y="2362688"/>
            <a:ext cx="31320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hteck 42">
            <a:extLst>
              <a:ext uri="{FF2B5EF4-FFF2-40B4-BE49-F238E27FC236}">
                <a16:creationId xmlns:a16="http://schemas.microsoft.com/office/drawing/2014/main" id="{B0B7433E-F6D0-2F86-6091-D443A09A8A1D}"/>
              </a:ext>
            </a:extLst>
          </p:cNvPr>
          <p:cNvSpPr/>
          <p:nvPr/>
        </p:nvSpPr>
        <p:spPr>
          <a:xfrm>
            <a:off x="761789" y="2579226"/>
            <a:ext cx="1851660" cy="49530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00"/>
              </a:spcAft>
            </a:pPr>
            <a:r>
              <a:rPr lang="de-CH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Leitung Pflege</a:t>
            </a:r>
          </a:p>
          <a:p>
            <a:pPr algn="ctr"/>
            <a:r>
              <a:rPr lang="de-CH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Judith Luginbühl</a:t>
            </a:r>
          </a:p>
        </p:txBody>
      </p: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F83C8633-59FF-805E-3073-83E288CC2001}"/>
              </a:ext>
            </a:extLst>
          </p:cNvPr>
          <p:cNvCxnSpPr>
            <a:cxnSpLocks/>
          </p:cNvCxnSpPr>
          <p:nvPr/>
        </p:nvCxnSpPr>
        <p:spPr>
          <a:xfrm>
            <a:off x="763906" y="3074526"/>
            <a:ext cx="332" cy="1147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14836B53-E935-924A-777C-A72DD2527798}"/>
              </a:ext>
            </a:extLst>
          </p:cNvPr>
          <p:cNvCxnSpPr>
            <a:cxnSpLocks/>
          </p:cNvCxnSpPr>
          <p:nvPr/>
        </p:nvCxnSpPr>
        <p:spPr>
          <a:xfrm>
            <a:off x="771719" y="3333841"/>
            <a:ext cx="3255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20A8280E-D266-301D-35D5-FA84DC3E9F21}"/>
              </a:ext>
            </a:extLst>
          </p:cNvPr>
          <p:cNvCxnSpPr>
            <a:cxnSpLocks/>
          </p:cNvCxnSpPr>
          <p:nvPr/>
        </p:nvCxnSpPr>
        <p:spPr>
          <a:xfrm>
            <a:off x="771719" y="3923584"/>
            <a:ext cx="3255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hteck 67">
            <a:extLst>
              <a:ext uri="{FF2B5EF4-FFF2-40B4-BE49-F238E27FC236}">
                <a16:creationId xmlns:a16="http://schemas.microsoft.com/office/drawing/2014/main" id="{1BEE5E13-F115-BCD7-DADE-9F466CD7452B}"/>
              </a:ext>
            </a:extLst>
          </p:cNvPr>
          <p:cNvSpPr/>
          <p:nvPr/>
        </p:nvSpPr>
        <p:spPr>
          <a:xfrm>
            <a:off x="2905662" y="2576378"/>
            <a:ext cx="1851660" cy="49530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00"/>
              </a:spcAft>
            </a:pPr>
            <a:r>
              <a:rPr lang="de-CH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Leitung Pflege</a:t>
            </a:r>
          </a:p>
          <a:p>
            <a:pPr algn="ctr">
              <a:spcAft>
                <a:spcPts val="200"/>
              </a:spcAft>
            </a:pPr>
            <a:r>
              <a:rPr lang="de-CH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Kaiser</a:t>
            </a: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B7CC208E-D729-1D41-04F0-9F60DBFD8194}"/>
              </a:ext>
            </a:extLst>
          </p:cNvPr>
          <p:cNvSpPr/>
          <p:nvPr/>
        </p:nvSpPr>
        <p:spPr>
          <a:xfrm>
            <a:off x="5362823" y="3885849"/>
            <a:ext cx="1521878" cy="2531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200"/>
              </a:spcAft>
            </a:pP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Teamleitung</a:t>
            </a:r>
          </a:p>
          <a:p>
            <a:pPr>
              <a:spcAft>
                <a:spcPts val="200"/>
              </a:spcAft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Vjosa Avdyli</a:t>
            </a: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EF8678A1-ADE4-BA73-73D7-6A6E48028D9A}"/>
              </a:ext>
            </a:extLst>
          </p:cNvPr>
          <p:cNvSpPr/>
          <p:nvPr/>
        </p:nvSpPr>
        <p:spPr>
          <a:xfrm>
            <a:off x="5352519" y="3549523"/>
            <a:ext cx="1521878" cy="246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200"/>
              </a:spcAft>
            </a:pP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Teamleitung Spätdienst</a:t>
            </a:r>
          </a:p>
          <a:p>
            <a:pPr>
              <a:spcAft>
                <a:spcPts val="200"/>
              </a:spcAft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Heidi Nyffeler</a:t>
            </a: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476FF645-9347-B6A6-6466-03E57BC8959B}"/>
              </a:ext>
            </a:extLst>
          </p:cNvPr>
          <p:cNvSpPr/>
          <p:nvPr/>
        </p:nvSpPr>
        <p:spPr>
          <a:xfrm>
            <a:off x="1084991" y="3203737"/>
            <a:ext cx="1521878" cy="2566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200"/>
              </a:spcAft>
            </a:pP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Berufsbildung</a:t>
            </a:r>
          </a:p>
          <a:p>
            <a:pPr>
              <a:spcAft>
                <a:spcPts val="200"/>
              </a:spcAft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Andrea Thierstein</a:t>
            </a: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B9B05A53-9414-2FD8-46AE-0EC05E5BE9E6}"/>
              </a:ext>
            </a:extLst>
          </p:cNvPr>
          <p:cNvSpPr/>
          <p:nvPr/>
        </p:nvSpPr>
        <p:spPr>
          <a:xfrm>
            <a:off x="1084991" y="3501299"/>
            <a:ext cx="1521878" cy="2246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200"/>
              </a:spcAft>
            </a:pP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Palliative Care</a:t>
            </a: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E4EDF32A-71B3-6A59-20E2-F537E29F2B95}"/>
              </a:ext>
            </a:extLst>
          </p:cNvPr>
          <p:cNvSpPr/>
          <p:nvPr/>
        </p:nvSpPr>
        <p:spPr>
          <a:xfrm>
            <a:off x="1094145" y="3771146"/>
            <a:ext cx="1521878" cy="2246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200"/>
              </a:spcAft>
            </a:pP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Hygiene</a:t>
            </a:r>
            <a:endParaRPr lang="de-CH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1E2456E9-5F7F-9E89-6D3F-D83B114EEAA8}"/>
              </a:ext>
            </a:extLst>
          </p:cNvPr>
          <p:cNvSpPr/>
          <p:nvPr/>
        </p:nvSpPr>
        <p:spPr>
          <a:xfrm>
            <a:off x="1084991" y="4065287"/>
            <a:ext cx="1521878" cy="2246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200"/>
              </a:spcAft>
            </a:pP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Pflegequalität</a:t>
            </a:r>
            <a:endParaRPr lang="de-CH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1" name="Gerader Verbinder 90">
            <a:extLst>
              <a:ext uri="{FF2B5EF4-FFF2-40B4-BE49-F238E27FC236}">
                <a16:creationId xmlns:a16="http://schemas.microsoft.com/office/drawing/2014/main" id="{5D601FEC-F3C0-1F19-4E0B-F9CA5FC8A25C}"/>
              </a:ext>
            </a:extLst>
          </p:cNvPr>
          <p:cNvCxnSpPr>
            <a:cxnSpLocks/>
          </p:cNvCxnSpPr>
          <p:nvPr/>
        </p:nvCxnSpPr>
        <p:spPr>
          <a:xfrm>
            <a:off x="771719" y="3623460"/>
            <a:ext cx="3255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r Verbinder 91">
            <a:extLst>
              <a:ext uri="{FF2B5EF4-FFF2-40B4-BE49-F238E27FC236}">
                <a16:creationId xmlns:a16="http://schemas.microsoft.com/office/drawing/2014/main" id="{8407E9F2-1FD4-2015-9414-D8DA2B24F6C5}"/>
              </a:ext>
            </a:extLst>
          </p:cNvPr>
          <p:cNvCxnSpPr>
            <a:cxnSpLocks/>
          </p:cNvCxnSpPr>
          <p:nvPr/>
        </p:nvCxnSpPr>
        <p:spPr>
          <a:xfrm>
            <a:off x="766039" y="4221988"/>
            <a:ext cx="3255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hteck 100">
            <a:extLst>
              <a:ext uri="{FF2B5EF4-FFF2-40B4-BE49-F238E27FC236}">
                <a16:creationId xmlns:a16="http://schemas.microsoft.com/office/drawing/2014/main" id="{72B6EC29-0AE1-7F90-A4A0-8A32A29CD36A}"/>
              </a:ext>
            </a:extLst>
          </p:cNvPr>
          <p:cNvSpPr/>
          <p:nvPr/>
        </p:nvSpPr>
        <p:spPr>
          <a:xfrm>
            <a:off x="3214945" y="3931876"/>
            <a:ext cx="1521878" cy="2521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200"/>
              </a:spcAft>
            </a:pP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Teamleitung </a:t>
            </a:r>
          </a:p>
          <a:p>
            <a:pPr>
              <a:spcAft>
                <a:spcPts val="200"/>
              </a:spcAft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Lara Gruner </a:t>
            </a: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FF1B06F2-F61A-0151-077C-1142EE775CDF}"/>
              </a:ext>
            </a:extLst>
          </p:cNvPr>
          <p:cNvSpPr/>
          <p:nvPr/>
        </p:nvSpPr>
        <p:spPr>
          <a:xfrm>
            <a:off x="3202865" y="3161359"/>
            <a:ext cx="1521878" cy="36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200"/>
              </a:spcAft>
            </a:pP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Teamleitung Psychiatriepflege</a:t>
            </a:r>
          </a:p>
          <a:p>
            <a:pPr>
              <a:spcAft>
                <a:spcPts val="200"/>
              </a:spcAft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Nadine Heuer</a:t>
            </a: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FC7AC031-BC87-2D0D-140D-C30565654023}"/>
              </a:ext>
            </a:extLst>
          </p:cNvPr>
          <p:cNvSpPr/>
          <p:nvPr/>
        </p:nvSpPr>
        <p:spPr>
          <a:xfrm>
            <a:off x="3229254" y="4551647"/>
            <a:ext cx="1521878" cy="2246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200"/>
              </a:spcAft>
            </a:pP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Fallmanagement </a:t>
            </a: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(RAI-HC</a:t>
            </a:r>
            <a:r>
              <a:rPr lang="de-CH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CH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9E224077-E651-27C5-D0D2-75FD9F952D11}"/>
              </a:ext>
            </a:extLst>
          </p:cNvPr>
          <p:cNvSpPr/>
          <p:nvPr/>
        </p:nvSpPr>
        <p:spPr>
          <a:xfrm>
            <a:off x="3214945" y="4250292"/>
            <a:ext cx="1521878" cy="2246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200"/>
              </a:spcAft>
            </a:pP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Demenz</a:t>
            </a:r>
            <a:endParaRPr lang="de-CH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D7F210E3-4076-18F3-0ED7-B79D21D5AFA3}"/>
              </a:ext>
            </a:extLst>
          </p:cNvPr>
          <p:cNvSpPr/>
          <p:nvPr/>
        </p:nvSpPr>
        <p:spPr>
          <a:xfrm>
            <a:off x="5368823" y="4221720"/>
            <a:ext cx="1521878" cy="2246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200"/>
              </a:spcAft>
            </a:pP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Wundexpertise</a:t>
            </a:r>
            <a:endParaRPr lang="de-CH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0" name="Gerader Verbinder 109">
            <a:extLst>
              <a:ext uri="{FF2B5EF4-FFF2-40B4-BE49-F238E27FC236}">
                <a16:creationId xmlns:a16="http://schemas.microsoft.com/office/drawing/2014/main" id="{C4967173-A531-2BC2-AB4E-84F0C3866A26}"/>
              </a:ext>
            </a:extLst>
          </p:cNvPr>
          <p:cNvCxnSpPr>
            <a:cxnSpLocks/>
          </p:cNvCxnSpPr>
          <p:nvPr/>
        </p:nvCxnSpPr>
        <p:spPr>
          <a:xfrm>
            <a:off x="7168727" y="3074526"/>
            <a:ext cx="0" cy="14331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r Verbinder 110">
            <a:extLst>
              <a:ext uri="{FF2B5EF4-FFF2-40B4-BE49-F238E27FC236}">
                <a16:creationId xmlns:a16="http://schemas.microsoft.com/office/drawing/2014/main" id="{C2E7DC0D-E2C1-B152-0655-DE76D4832CEA}"/>
              </a:ext>
            </a:extLst>
          </p:cNvPr>
          <p:cNvCxnSpPr>
            <a:cxnSpLocks/>
          </p:cNvCxnSpPr>
          <p:nvPr/>
        </p:nvCxnSpPr>
        <p:spPr>
          <a:xfrm>
            <a:off x="7168572" y="3400494"/>
            <a:ext cx="3255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hteck 113">
            <a:extLst>
              <a:ext uri="{FF2B5EF4-FFF2-40B4-BE49-F238E27FC236}">
                <a16:creationId xmlns:a16="http://schemas.microsoft.com/office/drawing/2014/main" id="{92A81302-1B2C-59F5-7EEE-54C006A37AC8}"/>
              </a:ext>
            </a:extLst>
          </p:cNvPr>
          <p:cNvSpPr/>
          <p:nvPr/>
        </p:nvSpPr>
        <p:spPr>
          <a:xfrm>
            <a:off x="7504408" y="3579588"/>
            <a:ext cx="1521878" cy="22468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200"/>
              </a:spcAft>
            </a:pP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GL-Assistenz / AS&amp;GS</a:t>
            </a:r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EE690078-3FC2-DF2B-F4CD-AB559642FD12}"/>
              </a:ext>
            </a:extLst>
          </p:cNvPr>
          <p:cNvSpPr/>
          <p:nvPr/>
        </p:nvSpPr>
        <p:spPr>
          <a:xfrm>
            <a:off x="7504408" y="3868291"/>
            <a:ext cx="1521878" cy="22468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200"/>
              </a:spcAft>
            </a:pP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Administration/Logistik</a:t>
            </a:r>
          </a:p>
        </p:txBody>
      </p:sp>
      <p:cxnSp>
        <p:nvCxnSpPr>
          <p:cNvPr id="119" name="Gerader Verbinder 118">
            <a:extLst>
              <a:ext uri="{FF2B5EF4-FFF2-40B4-BE49-F238E27FC236}">
                <a16:creationId xmlns:a16="http://schemas.microsoft.com/office/drawing/2014/main" id="{ADBB1FDC-FE26-ADD0-34AA-70A1E542EC2A}"/>
              </a:ext>
            </a:extLst>
          </p:cNvPr>
          <p:cNvCxnSpPr>
            <a:cxnSpLocks/>
          </p:cNvCxnSpPr>
          <p:nvPr/>
        </p:nvCxnSpPr>
        <p:spPr>
          <a:xfrm>
            <a:off x="7168572" y="4048927"/>
            <a:ext cx="3255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hteck 122">
            <a:extLst>
              <a:ext uri="{FF2B5EF4-FFF2-40B4-BE49-F238E27FC236}">
                <a16:creationId xmlns:a16="http://schemas.microsoft.com/office/drawing/2014/main" id="{A542958A-DA09-8596-B805-6C5D3DBC46EA}"/>
              </a:ext>
            </a:extLst>
          </p:cNvPr>
          <p:cNvSpPr/>
          <p:nvPr/>
        </p:nvSpPr>
        <p:spPr>
          <a:xfrm>
            <a:off x="3903094" y="581666"/>
            <a:ext cx="1851660" cy="4953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00"/>
              </a:spcAft>
            </a:pPr>
            <a:r>
              <a:rPr lang="de-CH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Verwaltungsrat</a:t>
            </a:r>
          </a:p>
          <a:p>
            <a:pPr algn="ctr"/>
            <a:r>
              <a:rPr lang="de-CH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Ursina Weber, Präsidentin</a:t>
            </a:r>
          </a:p>
        </p:txBody>
      </p:sp>
      <p:cxnSp>
        <p:nvCxnSpPr>
          <p:cNvPr id="124" name="Gerader Verbinder 123">
            <a:extLst>
              <a:ext uri="{FF2B5EF4-FFF2-40B4-BE49-F238E27FC236}">
                <a16:creationId xmlns:a16="http://schemas.microsoft.com/office/drawing/2014/main" id="{3D916704-CC07-7412-15F9-3B008446BB87}"/>
              </a:ext>
            </a:extLst>
          </p:cNvPr>
          <p:cNvCxnSpPr>
            <a:cxnSpLocks/>
          </p:cNvCxnSpPr>
          <p:nvPr/>
        </p:nvCxnSpPr>
        <p:spPr>
          <a:xfrm>
            <a:off x="4831464" y="1076966"/>
            <a:ext cx="0" cy="315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r Verbinder 130">
            <a:extLst>
              <a:ext uri="{FF2B5EF4-FFF2-40B4-BE49-F238E27FC236}">
                <a16:creationId xmlns:a16="http://schemas.microsoft.com/office/drawing/2014/main" id="{4C26696B-F766-FFD8-6781-2D6355A4DE09}"/>
              </a:ext>
            </a:extLst>
          </p:cNvPr>
          <p:cNvCxnSpPr>
            <a:cxnSpLocks/>
          </p:cNvCxnSpPr>
          <p:nvPr/>
        </p:nvCxnSpPr>
        <p:spPr>
          <a:xfrm>
            <a:off x="1687619" y="2359407"/>
            <a:ext cx="0" cy="223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r Verbinder 131">
            <a:extLst>
              <a:ext uri="{FF2B5EF4-FFF2-40B4-BE49-F238E27FC236}">
                <a16:creationId xmlns:a16="http://schemas.microsoft.com/office/drawing/2014/main" id="{0D39872E-E31F-75C3-350F-0928CDC3500A}"/>
              </a:ext>
            </a:extLst>
          </p:cNvPr>
          <p:cNvCxnSpPr>
            <a:cxnSpLocks/>
          </p:cNvCxnSpPr>
          <p:nvPr/>
        </p:nvCxnSpPr>
        <p:spPr>
          <a:xfrm>
            <a:off x="8130540" y="2359407"/>
            <a:ext cx="0" cy="223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r Verbinder 132">
            <a:extLst>
              <a:ext uri="{FF2B5EF4-FFF2-40B4-BE49-F238E27FC236}">
                <a16:creationId xmlns:a16="http://schemas.microsoft.com/office/drawing/2014/main" id="{72D527F8-BA28-4788-7B10-CF6DFBA046B3}"/>
              </a:ext>
            </a:extLst>
          </p:cNvPr>
          <p:cNvCxnSpPr>
            <a:cxnSpLocks/>
          </p:cNvCxnSpPr>
          <p:nvPr/>
        </p:nvCxnSpPr>
        <p:spPr>
          <a:xfrm>
            <a:off x="7170529" y="4495699"/>
            <a:ext cx="325532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hteck 136">
            <a:extLst>
              <a:ext uri="{FF2B5EF4-FFF2-40B4-BE49-F238E27FC236}">
                <a16:creationId xmlns:a16="http://schemas.microsoft.com/office/drawing/2014/main" id="{2A8C93E6-F180-DF52-2111-7B3E1E4C643F}"/>
              </a:ext>
            </a:extLst>
          </p:cNvPr>
          <p:cNvSpPr/>
          <p:nvPr/>
        </p:nvSpPr>
        <p:spPr>
          <a:xfrm>
            <a:off x="758612" y="5439367"/>
            <a:ext cx="264952" cy="229408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00"/>
              </a:spcAft>
            </a:pPr>
            <a:endParaRPr lang="de-CH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Rechteck 137">
            <a:extLst>
              <a:ext uri="{FF2B5EF4-FFF2-40B4-BE49-F238E27FC236}">
                <a16:creationId xmlns:a16="http://schemas.microsoft.com/office/drawing/2014/main" id="{B448187E-82B8-FA9F-6401-BEEC311E6E00}"/>
              </a:ext>
            </a:extLst>
          </p:cNvPr>
          <p:cNvSpPr/>
          <p:nvPr/>
        </p:nvSpPr>
        <p:spPr>
          <a:xfrm>
            <a:off x="758612" y="5750491"/>
            <a:ext cx="264952" cy="229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00"/>
              </a:spcAft>
            </a:pPr>
            <a:endParaRPr lang="de-CH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hteck 138">
            <a:extLst>
              <a:ext uri="{FF2B5EF4-FFF2-40B4-BE49-F238E27FC236}">
                <a16:creationId xmlns:a16="http://schemas.microsoft.com/office/drawing/2014/main" id="{8EBC61F5-F8F8-AE38-B3B8-593C36753BA5}"/>
              </a:ext>
            </a:extLst>
          </p:cNvPr>
          <p:cNvSpPr/>
          <p:nvPr/>
        </p:nvSpPr>
        <p:spPr>
          <a:xfrm>
            <a:off x="985905" y="5446489"/>
            <a:ext cx="1189668" cy="229408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200"/>
              </a:spcAft>
            </a:pPr>
            <a:r>
              <a:rPr lang="de-CH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Geschäftsleitung</a:t>
            </a:r>
          </a:p>
        </p:txBody>
      </p:sp>
      <p:sp>
        <p:nvSpPr>
          <p:cNvPr id="140" name="Rechteck 139">
            <a:extLst>
              <a:ext uri="{FF2B5EF4-FFF2-40B4-BE49-F238E27FC236}">
                <a16:creationId xmlns:a16="http://schemas.microsoft.com/office/drawing/2014/main" id="{77B9A5EC-8251-96FE-07C6-715E3A73FFC0}"/>
              </a:ext>
            </a:extLst>
          </p:cNvPr>
          <p:cNvSpPr/>
          <p:nvPr/>
        </p:nvSpPr>
        <p:spPr>
          <a:xfrm>
            <a:off x="985905" y="5750491"/>
            <a:ext cx="2160264" cy="229408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200"/>
              </a:spcAft>
            </a:pPr>
            <a:r>
              <a:rPr lang="de-CH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Teamleitende: Mitglied des Kaders</a:t>
            </a:r>
          </a:p>
        </p:txBody>
      </p:sp>
      <p:pic>
        <p:nvPicPr>
          <p:cNvPr id="141" name="Grafik 140">
            <a:extLst>
              <a:ext uri="{FF2B5EF4-FFF2-40B4-BE49-F238E27FC236}">
                <a16:creationId xmlns:a16="http://schemas.microsoft.com/office/drawing/2014/main" id="{5999474F-80C0-524A-4FB5-0AA822F36B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868" y="498909"/>
            <a:ext cx="2105660" cy="66548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Rechteck 141">
            <a:extLst>
              <a:ext uri="{FF2B5EF4-FFF2-40B4-BE49-F238E27FC236}">
                <a16:creationId xmlns:a16="http://schemas.microsoft.com/office/drawing/2014/main" id="{2B0E1B7D-A582-CCD5-35A9-715F0727450E}"/>
              </a:ext>
            </a:extLst>
          </p:cNvPr>
          <p:cNvSpPr/>
          <p:nvPr/>
        </p:nvSpPr>
        <p:spPr>
          <a:xfrm>
            <a:off x="758612" y="569900"/>
            <a:ext cx="1851660" cy="687399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200"/>
              </a:spcAft>
            </a:pP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Organigramm</a:t>
            </a:r>
          </a:p>
          <a:p>
            <a:pPr>
              <a:spcAft>
                <a:spcPts val="200"/>
              </a:spcAft>
            </a:pP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SPITEX AemmePlus AG</a:t>
            </a:r>
          </a:p>
          <a:p>
            <a:pPr>
              <a:spcAft>
                <a:spcPts val="200"/>
              </a:spcAft>
            </a:pP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Stand: Juni 2024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BFFD0B1-CC38-F6E6-5BD4-15F59C8FD10C}"/>
              </a:ext>
            </a:extLst>
          </p:cNvPr>
          <p:cNvSpPr/>
          <p:nvPr/>
        </p:nvSpPr>
        <p:spPr>
          <a:xfrm>
            <a:off x="7496392" y="4205055"/>
            <a:ext cx="1521878" cy="495300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Externe Partner</a:t>
            </a:r>
          </a:p>
          <a:p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Finanzen/Controlling</a:t>
            </a:r>
          </a:p>
          <a:p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Informatik</a:t>
            </a:r>
            <a:endParaRPr lang="de-CH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5652B7A9-4BCB-CF71-4D06-5A4B230805DF}"/>
              </a:ext>
            </a:extLst>
          </p:cNvPr>
          <p:cNvCxnSpPr>
            <a:cxnSpLocks/>
          </p:cNvCxnSpPr>
          <p:nvPr/>
        </p:nvCxnSpPr>
        <p:spPr>
          <a:xfrm>
            <a:off x="7170859" y="3747622"/>
            <a:ext cx="3255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40B25A11-EB22-8F56-E96D-95A6FB94C2F9}"/>
              </a:ext>
            </a:extLst>
          </p:cNvPr>
          <p:cNvSpPr/>
          <p:nvPr/>
        </p:nvSpPr>
        <p:spPr>
          <a:xfrm>
            <a:off x="7504408" y="3202116"/>
            <a:ext cx="1521878" cy="301163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00"/>
              </a:spcAft>
            </a:pPr>
            <a:r>
              <a:rPr lang="de-CH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Personalmanagement</a:t>
            </a:r>
          </a:p>
          <a:p>
            <a:pPr algn="ctr">
              <a:spcAft>
                <a:spcPts val="200"/>
              </a:spcAft>
            </a:pPr>
            <a:r>
              <a:rPr lang="de-CH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Kathrin </a:t>
            </a:r>
            <a:r>
              <a:rPr lang="de-CH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Ueltschi</a:t>
            </a:r>
            <a:endParaRPr lang="de-CH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842992B-963E-5A70-768C-232FD1B5D159}"/>
              </a:ext>
            </a:extLst>
          </p:cNvPr>
          <p:cNvSpPr/>
          <p:nvPr/>
        </p:nvSpPr>
        <p:spPr>
          <a:xfrm>
            <a:off x="758612" y="6057914"/>
            <a:ext cx="264952" cy="2294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00"/>
              </a:spcAft>
            </a:pPr>
            <a:endParaRPr lang="de-CH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FA7857B1-E7CC-778D-9DFA-490BE08A03AD}"/>
              </a:ext>
            </a:extLst>
          </p:cNvPr>
          <p:cNvSpPr/>
          <p:nvPr/>
        </p:nvSpPr>
        <p:spPr>
          <a:xfrm>
            <a:off x="985905" y="6057914"/>
            <a:ext cx="2493896" cy="229408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200"/>
              </a:spcAft>
            </a:pPr>
            <a:r>
              <a:rPr lang="de-CH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Fachstellen für die SPITEX AemmePlus AG</a:t>
            </a:r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F0D4136E-046F-4A57-B0B8-3F57AEE1D541}"/>
              </a:ext>
            </a:extLst>
          </p:cNvPr>
          <p:cNvCxnSpPr>
            <a:cxnSpLocks/>
            <a:stCxn id="68" idx="0"/>
          </p:cNvCxnSpPr>
          <p:nvPr/>
        </p:nvCxnSpPr>
        <p:spPr>
          <a:xfrm flipV="1">
            <a:off x="3831492" y="2366799"/>
            <a:ext cx="0" cy="209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hteck 27">
            <a:extLst>
              <a:ext uri="{FF2B5EF4-FFF2-40B4-BE49-F238E27FC236}">
                <a16:creationId xmlns:a16="http://schemas.microsoft.com/office/drawing/2014/main" id="{6ECAA9D0-9480-4656-A0D8-E3A542BF8698}"/>
              </a:ext>
            </a:extLst>
          </p:cNvPr>
          <p:cNvSpPr/>
          <p:nvPr/>
        </p:nvSpPr>
        <p:spPr>
          <a:xfrm>
            <a:off x="5022740" y="2576378"/>
            <a:ext cx="1851657" cy="49529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00"/>
              </a:spcAft>
            </a:pPr>
            <a:r>
              <a:rPr lang="de-CH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Leitung Pflege </a:t>
            </a:r>
          </a:p>
          <a:p>
            <a:pPr algn="ctr">
              <a:spcAft>
                <a:spcPts val="200"/>
              </a:spcAft>
            </a:pPr>
            <a:r>
              <a:rPr lang="de-CH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Christine Graber</a:t>
            </a:r>
          </a:p>
          <a:p>
            <a:pPr algn="ctr">
              <a:spcAft>
                <a:spcPts val="200"/>
              </a:spcAft>
            </a:pPr>
            <a:r>
              <a:rPr lang="de-CH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1.8.2024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EB026240-48D9-43EB-8546-F448A069D3D4}"/>
              </a:ext>
            </a:extLst>
          </p:cNvPr>
          <p:cNvSpPr/>
          <p:nvPr/>
        </p:nvSpPr>
        <p:spPr>
          <a:xfrm>
            <a:off x="5352519" y="3207253"/>
            <a:ext cx="1521878" cy="253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200"/>
              </a:spcAft>
            </a:pP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Teamleitung Disposition</a:t>
            </a:r>
          </a:p>
          <a:p>
            <a:pPr>
              <a:spcAft>
                <a:spcPts val="200"/>
              </a:spcAft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Heidi Nyffeler </a:t>
            </a:r>
          </a:p>
        </p:txBody>
      </p: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CAD8D828-B82D-421E-A0FD-4F1CCE9D28B5}"/>
              </a:ext>
            </a:extLst>
          </p:cNvPr>
          <p:cNvCxnSpPr>
            <a:cxnSpLocks/>
          </p:cNvCxnSpPr>
          <p:nvPr/>
        </p:nvCxnSpPr>
        <p:spPr>
          <a:xfrm flipH="1">
            <a:off x="2893556" y="3067549"/>
            <a:ext cx="11312" cy="1632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00ABAC1E-6A8F-4311-9F56-59A95F6FAB3E}"/>
              </a:ext>
            </a:extLst>
          </p:cNvPr>
          <p:cNvCxnSpPr>
            <a:cxnSpLocks/>
          </p:cNvCxnSpPr>
          <p:nvPr/>
        </p:nvCxnSpPr>
        <p:spPr>
          <a:xfrm flipV="1">
            <a:off x="2904866" y="3330456"/>
            <a:ext cx="294607" cy="33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r Verbinder 80">
            <a:extLst>
              <a:ext uri="{FF2B5EF4-FFF2-40B4-BE49-F238E27FC236}">
                <a16:creationId xmlns:a16="http://schemas.microsoft.com/office/drawing/2014/main" id="{C1C4875A-1E1F-4A44-975D-B336347DB55D}"/>
              </a:ext>
            </a:extLst>
          </p:cNvPr>
          <p:cNvCxnSpPr>
            <a:cxnSpLocks/>
          </p:cNvCxnSpPr>
          <p:nvPr/>
        </p:nvCxnSpPr>
        <p:spPr>
          <a:xfrm>
            <a:off x="2904866" y="3725984"/>
            <a:ext cx="2801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r Verbinder 81">
            <a:extLst>
              <a:ext uri="{FF2B5EF4-FFF2-40B4-BE49-F238E27FC236}">
                <a16:creationId xmlns:a16="http://schemas.microsoft.com/office/drawing/2014/main" id="{9BF1D4E5-29FD-489D-B05B-B0AD0181570B}"/>
              </a:ext>
            </a:extLst>
          </p:cNvPr>
          <p:cNvCxnSpPr>
            <a:cxnSpLocks/>
          </p:cNvCxnSpPr>
          <p:nvPr/>
        </p:nvCxnSpPr>
        <p:spPr>
          <a:xfrm flipV="1">
            <a:off x="2889172" y="4688427"/>
            <a:ext cx="330430" cy="7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r Verbinder 93">
            <a:extLst>
              <a:ext uri="{FF2B5EF4-FFF2-40B4-BE49-F238E27FC236}">
                <a16:creationId xmlns:a16="http://schemas.microsoft.com/office/drawing/2014/main" id="{3A02B621-3C5B-44B7-90DD-202C7338CD7F}"/>
              </a:ext>
            </a:extLst>
          </p:cNvPr>
          <p:cNvCxnSpPr>
            <a:cxnSpLocks/>
          </p:cNvCxnSpPr>
          <p:nvPr/>
        </p:nvCxnSpPr>
        <p:spPr>
          <a:xfrm>
            <a:off x="5022740" y="3067549"/>
            <a:ext cx="0" cy="1266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r Verbinder 99">
            <a:extLst>
              <a:ext uri="{FF2B5EF4-FFF2-40B4-BE49-F238E27FC236}">
                <a16:creationId xmlns:a16="http://schemas.microsoft.com/office/drawing/2014/main" id="{8526E1DC-B496-4AC4-A211-D15813FA5EBC}"/>
              </a:ext>
            </a:extLst>
          </p:cNvPr>
          <p:cNvCxnSpPr>
            <a:cxnSpLocks/>
          </p:cNvCxnSpPr>
          <p:nvPr/>
        </p:nvCxnSpPr>
        <p:spPr>
          <a:xfrm>
            <a:off x="5026987" y="3397274"/>
            <a:ext cx="3255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r Verbinder 105">
            <a:extLst>
              <a:ext uri="{FF2B5EF4-FFF2-40B4-BE49-F238E27FC236}">
                <a16:creationId xmlns:a16="http://schemas.microsoft.com/office/drawing/2014/main" id="{9029143D-B04E-4BFC-A149-738D727EFC1C}"/>
              </a:ext>
            </a:extLst>
          </p:cNvPr>
          <p:cNvCxnSpPr>
            <a:cxnSpLocks/>
          </p:cNvCxnSpPr>
          <p:nvPr/>
        </p:nvCxnSpPr>
        <p:spPr>
          <a:xfrm>
            <a:off x="5026987" y="3683854"/>
            <a:ext cx="3255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r Verbinder 108">
            <a:extLst>
              <a:ext uri="{FF2B5EF4-FFF2-40B4-BE49-F238E27FC236}">
                <a16:creationId xmlns:a16="http://schemas.microsoft.com/office/drawing/2014/main" id="{5246DA46-7008-4297-A00A-F41957141B27}"/>
              </a:ext>
            </a:extLst>
          </p:cNvPr>
          <p:cNvCxnSpPr>
            <a:cxnSpLocks/>
          </p:cNvCxnSpPr>
          <p:nvPr/>
        </p:nvCxnSpPr>
        <p:spPr>
          <a:xfrm>
            <a:off x="5026987" y="4003516"/>
            <a:ext cx="3255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111">
            <a:extLst>
              <a:ext uri="{FF2B5EF4-FFF2-40B4-BE49-F238E27FC236}">
                <a16:creationId xmlns:a16="http://schemas.microsoft.com/office/drawing/2014/main" id="{1EF7C608-7D39-490A-ACA6-1298376C1F31}"/>
              </a:ext>
            </a:extLst>
          </p:cNvPr>
          <p:cNvCxnSpPr>
            <a:cxnSpLocks/>
          </p:cNvCxnSpPr>
          <p:nvPr/>
        </p:nvCxnSpPr>
        <p:spPr>
          <a:xfrm>
            <a:off x="5022740" y="4325073"/>
            <a:ext cx="3255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hteck 71">
            <a:extLst>
              <a:ext uri="{FF2B5EF4-FFF2-40B4-BE49-F238E27FC236}">
                <a16:creationId xmlns:a16="http://schemas.microsoft.com/office/drawing/2014/main" id="{BD026384-888F-4A2E-9960-1841E4F57ECE}"/>
              </a:ext>
            </a:extLst>
          </p:cNvPr>
          <p:cNvSpPr/>
          <p:nvPr/>
        </p:nvSpPr>
        <p:spPr>
          <a:xfrm>
            <a:off x="3199196" y="3595152"/>
            <a:ext cx="1521878" cy="2531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200"/>
              </a:spcAft>
            </a:pP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Teamleitung</a:t>
            </a:r>
          </a:p>
          <a:p>
            <a:pPr>
              <a:spcAft>
                <a:spcPts val="200"/>
              </a:spcAft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Marianne Mori</a:t>
            </a:r>
          </a:p>
        </p:txBody>
      </p: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4D8094A2-3AAB-448B-90C0-1E7FB46C5DF2}"/>
              </a:ext>
            </a:extLst>
          </p:cNvPr>
          <p:cNvCxnSpPr>
            <a:cxnSpLocks/>
          </p:cNvCxnSpPr>
          <p:nvPr/>
        </p:nvCxnSpPr>
        <p:spPr>
          <a:xfrm>
            <a:off x="2890404" y="4352703"/>
            <a:ext cx="3255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r Verbinder 68">
            <a:extLst>
              <a:ext uri="{FF2B5EF4-FFF2-40B4-BE49-F238E27FC236}">
                <a16:creationId xmlns:a16="http://schemas.microsoft.com/office/drawing/2014/main" id="{497889AA-93A9-4F8C-95BF-90F348BFDB85}"/>
              </a:ext>
            </a:extLst>
          </p:cNvPr>
          <p:cNvCxnSpPr>
            <a:cxnSpLocks/>
          </p:cNvCxnSpPr>
          <p:nvPr/>
        </p:nvCxnSpPr>
        <p:spPr>
          <a:xfrm>
            <a:off x="2905662" y="4071949"/>
            <a:ext cx="3255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969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97</Words>
  <Application>Microsoft Office PowerPoint</Application>
  <PresentationFormat>A4-Papier (210 x 297 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 Zehnder</dc:creator>
  <cp:lastModifiedBy>Schöni Nicole</cp:lastModifiedBy>
  <cp:revision>14</cp:revision>
  <cp:lastPrinted>2023-07-31T16:40:36Z</cp:lastPrinted>
  <dcterms:created xsi:type="dcterms:W3CDTF">2023-07-31T14:15:09Z</dcterms:created>
  <dcterms:modified xsi:type="dcterms:W3CDTF">2024-06-10T13:06:53Z</dcterms:modified>
</cp:coreProperties>
</file>